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9" r:id="rId3"/>
    <p:sldId id="289" r:id="rId4"/>
    <p:sldId id="274" r:id="rId5"/>
    <p:sldId id="278" r:id="rId6"/>
    <p:sldId id="294" r:id="rId7"/>
    <p:sldId id="287" r:id="rId8"/>
    <p:sldId id="293" r:id="rId9"/>
    <p:sldId id="263" r:id="rId10"/>
    <p:sldId id="282" r:id="rId11"/>
    <p:sldId id="284" r:id="rId12"/>
    <p:sldId id="285" r:id="rId13"/>
    <p:sldId id="295" r:id="rId14"/>
    <p:sldId id="296" r:id="rId15"/>
    <p:sldId id="297" r:id="rId16"/>
    <p:sldId id="298" r:id="rId17"/>
    <p:sldId id="299" r:id="rId18"/>
    <p:sldId id="300" r:id="rId19"/>
    <p:sldId id="301" r:id="rId2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A65"/>
    <a:srgbClr val="B18F4D"/>
    <a:srgbClr val="005D9B"/>
    <a:srgbClr val="E1CD86"/>
    <a:srgbClr val="E6E6E6"/>
    <a:srgbClr val="CEB46D"/>
    <a:srgbClr val="C1A45F"/>
    <a:srgbClr val="6B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image" Target="../media/image29.jpeg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image" Target="../media/image29.jpeg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0E99C-C5A2-4839-8016-6881DC4C472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2B82C864-7E3D-49E3-8987-C89708DAD6FC}">
      <dgm:prSet phldrT="[Текст]"/>
      <dgm:spPr/>
      <dgm:t>
        <a:bodyPr/>
        <a:lstStyle/>
        <a:p>
          <a:r>
            <a:rPr lang="ru-RU" dirty="0"/>
            <a:t>РОДИНА</a:t>
          </a:r>
        </a:p>
      </dgm:t>
    </dgm:pt>
    <dgm:pt modelId="{763FAEB8-90D5-4CF6-A01D-AFC38766A758}" type="parTrans" cxnId="{7C341B08-E3E3-4207-A42C-29C2745C1D11}">
      <dgm:prSet/>
      <dgm:spPr/>
      <dgm:t>
        <a:bodyPr/>
        <a:lstStyle/>
        <a:p>
          <a:endParaRPr lang="ru-RU"/>
        </a:p>
      </dgm:t>
    </dgm:pt>
    <dgm:pt modelId="{7ED1CC83-CF99-4F54-B8F5-41B2A1773E42}" type="sibTrans" cxnId="{7C341B08-E3E3-4207-A42C-29C2745C1D11}">
      <dgm:prSet/>
      <dgm:spPr/>
      <dgm:t>
        <a:bodyPr/>
        <a:lstStyle/>
        <a:p>
          <a:endParaRPr lang="ru-RU"/>
        </a:p>
      </dgm:t>
    </dgm:pt>
    <dgm:pt modelId="{7569CCFE-E3CA-4EE5-922E-E70754E786BE}">
      <dgm:prSet phldrT="[Текст]"/>
      <dgm:spPr/>
      <dgm:t>
        <a:bodyPr/>
        <a:lstStyle/>
        <a:p>
          <a:r>
            <a:rPr lang="ru-RU" dirty="0"/>
            <a:t>КОМАНДА</a:t>
          </a:r>
        </a:p>
      </dgm:t>
    </dgm:pt>
    <dgm:pt modelId="{0CF42A34-B169-4745-BEF9-6359C8448E4C}" type="parTrans" cxnId="{228E3F5D-B87E-4E94-847D-1B8852134151}">
      <dgm:prSet/>
      <dgm:spPr/>
      <dgm:t>
        <a:bodyPr/>
        <a:lstStyle/>
        <a:p>
          <a:endParaRPr lang="ru-RU"/>
        </a:p>
      </dgm:t>
    </dgm:pt>
    <dgm:pt modelId="{D3D63F74-8129-43EF-B781-F72E9110CD99}" type="sibTrans" cxnId="{228E3F5D-B87E-4E94-847D-1B8852134151}">
      <dgm:prSet/>
      <dgm:spPr/>
      <dgm:t>
        <a:bodyPr/>
        <a:lstStyle/>
        <a:p>
          <a:endParaRPr lang="ru-RU"/>
        </a:p>
      </dgm:t>
    </dgm:pt>
    <dgm:pt modelId="{BEC8C934-6045-4E8B-B241-DD922D3DC2F7}">
      <dgm:prSet phldrT="[Текст]"/>
      <dgm:spPr/>
      <dgm:t>
        <a:bodyPr/>
        <a:lstStyle/>
        <a:p>
          <a:r>
            <a:rPr lang="ru-RU" dirty="0"/>
            <a:t>СЕМЬЯ</a:t>
          </a:r>
        </a:p>
      </dgm:t>
    </dgm:pt>
    <dgm:pt modelId="{D47FCB24-6B63-4E6F-935C-96876C7877D0}" type="sibTrans" cxnId="{19DBC328-0BDE-4AF7-88CC-B5D64675BAF7}">
      <dgm:prSet/>
      <dgm:spPr/>
      <dgm:t>
        <a:bodyPr/>
        <a:lstStyle/>
        <a:p>
          <a:endParaRPr lang="ru-RU"/>
        </a:p>
      </dgm:t>
    </dgm:pt>
    <dgm:pt modelId="{000D4537-7D91-40B8-8BD6-041590596A87}" type="parTrans" cxnId="{19DBC328-0BDE-4AF7-88CC-B5D64675BAF7}">
      <dgm:prSet/>
      <dgm:spPr/>
      <dgm:t>
        <a:bodyPr/>
        <a:lstStyle/>
        <a:p>
          <a:endParaRPr lang="ru-RU"/>
        </a:p>
      </dgm:t>
    </dgm:pt>
    <dgm:pt modelId="{2DC57D3E-E235-4DE1-9D02-F7E047509BD9}">
      <dgm:prSet phldrT="[Текст]"/>
      <dgm:spPr/>
      <dgm:t>
        <a:bodyPr/>
        <a:lstStyle/>
        <a:p>
          <a:r>
            <a:rPr lang="ru-RU" dirty="0"/>
            <a:t>ПРИРОДА</a:t>
          </a:r>
        </a:p>
      </dgm:t>
    </dgm:pt>
    <dgm:pt modelId="{BD05671B-8E06-4367-B658-C885BE96E799}" type="parTrans" cxnId="{5D62DB99-A9FA-4C84-A61D-924026FE2166}">
      <dgm:prSet/>
      <dgm:spPr/>
      <dgm:t>
        <a:bodyPr/>
        <a:lstStyle/>
        <a:p>
          <a:endParaRPr lang="ru-RU"/>
        </a:p>
      </dgm:t>
    </dgm:pt>
    <dgm:pt modelId="{04CE98D7-4B87-43BC-B7C3-EBA3E28BF5EE}" type="sibTrans" cxnId="{5D62DB99-A9FA-4C84-A61D-924026FE2166}">
      <dgm:prSet/>
      <dgm:spPr/>
      <dgm:t>
        <a:bodyPr/>
        <a:lstStyle/>
        <a:p>
          <a:endParaRPr lang="ru-RU"/>
        </a:p>
      </dgm:t>
    </dgm:pt>
    <dgm:pt modelId="{B0ED27D0-AEFE-4E9A-BDE4-38BF3417469E}">
      <dgm:prSet phldrT="[Текст]"/>
      <dgm:spPr/>
      <dgm:t>
        <a:bodyPr/>
        <a:lstStyle/>
        <a:p>
          <a:r>
            <a:rPr lang="ru-RU" dirty="0"/>
            <a:t>ПОЗНАНИЕ</a:t>
          </a:r>
        </a:p>
      </dgm:t>
    </dgm:pt>
    <dgm:pt modelId="{194A8E01-AE1B-4E4A-9911-3E36A3397685}" type="parTrans" cxnId="{BC8EFD2C-D403-4D55-8547-A62D42C53516}">
      <dgm:prSet/>
      <dgm:spPr/>
      <dgm:t>
        <a:bodyPr/>
        <a:lstStyle/>
        <a:p>
          <a:endParaRPr lang="ru-RU"/>
        </a:p>
      </dgm:t>
    </dgm:pt>
    <dgm:pt modelId="{AC459A5A-139B-4930-A930-2BEEF35B5A3D}" type="sibTrans" cxnId="{BC8EFD2C-D403-4D55-8547-A62D42C53516}">
      <dgm:prSet/>
      <dgm:spPr/>
      <dgm:t>
        <a:bodyPr/>
        <a:lstStyle/>
        <a:p>
          <a:endParaRPr lang="ru-RU"/>
        </a:p>
      </dgm:t>
    </dgm:pt>
    <dgm:pt modelId="{764513AD-0F76-429A-991D-8C9BC21E541C}">
      <dgm:prSet phldrT="[Текст]"/>
      <dgm:spPr/>
      <dgm:t>
        <a:bodyPr/>
        <a:lstStyle/>
        <a:p>
          <a:r>
            <a:rPr lang="ru-RU" dirty="0"/>
            <a:t>СПОРТ И ЗДОРОВЬЕ</a:t>
          </a:r>
        </a:p>
      </dgm:t>
    </dgm:pt>
    <dgm:pt modelId="{A90373F8-46F4-4AC3-A6F9-BD86587FE06C}" type="parTrans" cxnId="{37F802C1-0CD3-4AE5-A606-C179147D2470}">
      <dgm:prSet/>
      <dgm:spPr/>
      <dgm:t>
        <a:bodyPr/>
        <a:lstStyle/>
        <a:p>
          <a:endParaRPr lang="ru-RU"/>
        </a:p>
      </dgm:t>
    </dgm:pt>
    <dgm:pt modelId="{913931EC-B26F-4217-9515-FEC4D091F0ED}" type="sibTrans" cxnId="{37F802C1-0CD3-4AE5-A606-C179147D2470}">
      <dgm:prSet/>
      <dgm:spPr/>
      <dgm:t>
        <a:bodyPr/>
        <a:lstStyle/>
        <a:p>
          <a:endParaRPr lang="ru-RU"/>
        </a:p>
      </dgm:t>
    </dgm:pt>
    <dgm:pt modelId="{E7A70C05-76DA-4AEF-AA07-F6550ADD7027}" type="pres">
      <dgm:prSet presAssocID="{9DA0E99C-C5A2-4839-8016-6881DC4C472D}" presName="Name0" presStyleCnt="0">
        <dgm:presLayoutVars>
          <dgm:dir/>
          <dgm:resizeHandles val="exact"/>
        </dgm:presLayoutVars>
      </dgm:prSet>
      <dgm:spPr/>
    </dgm:pt>
    <dgm:pt modelId="{85DB67F0-5C08-40D0-AFA6-58AF4380E065}" type="pres">
      <dgm:prSet presAssocID="{2B82C864-7E3D-49E3-8987-C89708DAD6FC}" presName="compNode" presStyleCnt="0"/>
      <dgm:spPr/>
    </dgm:pt>
    <dgm:pt modelId="{DFDED834-5882-4DF8-AE85-043B45BEEA8F}" type="pres">
      <dgm:prSet presAssocID="{2B82C864-7E3D-49E3-8987-C89708DAD6FC}" presName="pictRect" presStyleLbl="node1" presStyleIdx="0" presStyleCnt="6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7C72E88D-6232-4DAE-A0A5-BE4303B1D685}" type="pres">
      <dgm:prSet presAssocID="{2B82C864-7E3D-49E3-8987-C89708DAD6FC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AFDCA-0496-4250-B408-015EE2188A8B}" type="pres">
      <dgm:prSet presAssocID="{7ED1CC83-CF99-4F54-B8F5-41B2A1773E4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59F71A-5308-444E-8199-14FBC19562A5}" type="pres">
      <dgm:prSet presAssocID="{BEC8C934-6045-4E8B-B241-DD922D3DC2F7}" presName="compNode" presStyleCnt="0"/>
      <dgm:spPr/>
    </dgm:pt>
    <dgm:pt modelId="{C677A39A-4B07-417D-91CE-8050EE7A54E5}" type="pres">
      <dgm:prSet presAssocID="{BEC8C934-6045-4E8B-B241-DD922D3DC2F7}" presName="pictRect" presStyleLbl="node1" presStyleIdx="1" presStyleCnt="6"/>
      <dgm:spPr>
        <a:blipFill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7E90307C-9D89-404A-8D0A-B4C7EF860424}" type="pres">
      <dgm:prSet presAssocID="{BEC8C934-6045-4E8B-B241-DD922D3DC2F7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4AD41-B02F-4883-8DAA-45EFA2FBE40A}" type="pres">
      <dgm:prSet presAssocID="{D47FCB24-6B63-4E6F-935C-96876C7877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999C978-E4FC-4373-8619-B491DD36AD48}" type="pres">
      <dgm:prSet presAssocID="{7569CCFE-E3CA-4EE5-922E-E70754E786BE}" presName="compNode" presStyleCnt="0"/>
      <dgm:spPr/>
    </dgm:pt>
    <dgm:pt modelId="{6454BD3F-D2D2-4A1E-AA2B-F7E46436C8C9}" type="pres">
      <dgm:prSet presAssocID="{7569CCFE-E3CA-4EE5-922E-E70754E786BE}" presName="pictRect" presStyleLbl="node1" presStyleIdx="2" presStyleCnt="6"/>
      <dgm:spPr>
        <a:blipFill>
          <a:blip xmlns:r="http://schemas.openxmlformats.org/officeDocument/2006/relationships" r:embed="rId3"/>
          <a:srcRect/>
          <a:stretch>
            <a:fillRect l="-11000" r="-11000"/>
          </a:stretch>
        </a:blipFill>
      </dgm:spPr>
    </dgm:pt>
    <dgm:pt modelId="{82F4A416-CF03-4C35-BF5F-4497DB12152A}" type="pres">
      <dgm:prSet presAssocID="{7569CCFE-E3CA-4EE5-922E-E70754E786BE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64747-F514-4AFA-958E-7E456A3F0E08}" type="pres">
      <dgm:prSet presAssocID="{D3D63F74-8129-43EF-B781-F72E9110CD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906ABD-170D-44DC-BD38-CBF5BFBB96F7}" type="pres">
      <dgm:prSet presAssocID="{2DC57D3E-E235-4DE1-9D02-F7E047509BD9}" presName="compNode" presStyleCnt="0"/>
      <dgm:spPr/>
    </dgm:pt>
    <dgm:pt modelId="{B9C17AA2-66F6-489F-997B-ECF2260A12BB}" type="pres">
      <dgm:prSet presAssocID="{2DC57D3E-E235-4DE1-9D02-F7E047509BD9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6B81B63-67D6-49C3-A1B5-0F854821CC6C}" type="pres">
      <dgm:prSet presAssocID="{2DC57D3E-E235-4DE1-9D02-F7E047509BD9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CBB45-918E-4C87-AB11-69FD6E7BBDEC}" type="pres">
      <dgm:prSet presAssocID="{04CE98D7-4B87-43BC-B7C3-EBA3E28BF5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5F6B66-87D9-4419-8288-2791319A971D}" type="pres">
      <dgm:prSet presAssocID="{B0ED27D0-AEFE-4E9A-BDE4-38BF3417469E}" presName="compNode" presStyleCnt="0"/>
      <dgm:spPr/>
    </dgm:pt>
    <dgm:pt modelId="{3E3CB369-D047-41ED-BFC4-07A1582D9BC2}" type="pres">
      <dgm:prSet presAssocID="{B0ED27D0-AEFE-4E9A-BDE4-38BF3417469E}" presName="pictRect" presStyleLbl="node1" presStyleIdx="4" presStyleCnt="6"/>
      <dgm:spPr>
        <a:blipFill>
          <a:blip xmlns:r="http://schemas.openxmlformats.org/officeDocument/2006/relationships" r:embed="rId5"/>
          <a:srcRect/>
          <a:stretch>
            <a:fillRect l="-9000" r="-9000"/>
          </a:stretch>
        </a:blipFill>
      </dgm:spPr>
    </dgm:pt>
    <dgm:pt modelId="{06B9FB6A-51F7-4FB5-9750-B9CA1920E060}" type="pres">
      <dgm:prSet presAssocID="{B0ED27D0-AEFE-4E9A-BDE4-38BF3417469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9460C-550A-4ACF-BE29-4BC2046DF83B}" type="pres">
      <dgm:prSet presAssocID="{AC459A5A-139B-4930-A930-2BEEF35B5A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C4D934-BC55-40D8-A1C7-F65F57FA4D3D}" type="pres">
      <dgm:prSet presAssocID="{764513AD-0F76-429A-991D-8C9BC21E541C}" presName="compNode" presStyleCnt="0"/>
      <dgm:spPr/>
    </dgm:pt>
    <dgm:pt modelId="{6F888F48-19AC-41B1-A686-7C8270D8FA42}" type="pres">
      <dgm:prSet presAssocID="{764513AD-0F76-429A-991D-8C9BC21E541C}" presName="pictRect" presStyleLbl="node1" presStyleIdx="5" presStyleCnt="6"/>
      <dgm:spPr>
        <a:blipFill>
          <a:blip xmlns:r="http://schemas.openxmlformats.org/officeDocument/2006/relationships" r:embed="rId6"/>
          <a:srcRect/>
          <a:stretch>
            <a:fillRect l="-12000" r="-12000"/>
          </a:stretch>
        </a:blipFill>
      </dgm:spPr>
    </dgm:pt>
    <dgm:pt modelId="{B51A5504-6873-41FB-9877-A371E68A5746}" type="pres">
      <dgm:prSet presAssocID="{764513AD-0F76-429A-991D-8C9BC21E541C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20F4B-577B-403F-BB6B-498179D80802}" type="presOf" srcId="{D3D63F74-8129-43EF-B781-F72E9110CD99}" destId="{52164747-F514-4AFA-958E-7E456A3F0E08}" srcOrd="0" destOrd="0" presId="urn:microsoft.com/office/officeart/2005/8/layout/pList1"/>
    <dgm:cxn modelId="{B5C42C4C-61FF-4F6B-807D-9FD37DB17665}" type="presOf" srcId="{764513AD-0F76-429A-991D-8C9BC21E541C}" destId="{B51A5504-6873-41FB-9877-A371E68A5746}" srcOrd="0" destOrd="0" presId="urn:microsoft.com/office/officeart/2005/8/layout/pList1"/>
    <dgm:cxn modelId="{43B0410A-F5E2-4C15-8B10-638F8E7AAC33}" type="presOf" srcId="{AC459A5A-139B-4930-A930-2BEEF35B5A3D}" destId="{B099460C-550A-4ACF-BE29-4BC2046DF83B}" srcOrd="0" destOrd="0" presId="urn:microsoft.com/office/officeart/2005/8/layout/pList1"/>
    <dgm:cxn modelId="{58EB56FE-1B7C-4FEE-9B50-4D4410841210}" type="presOf" srcId="{7569CCFE-E3CA-4EE5-922E-E70754E786BE}" destId="{82F4A416-CF03-4C35-BF5F-4497DB12152A}" srcOrd="0" destOrd="0" presId="urn:microsoft.com/office/officeart/2005/8/layout/pList1"/>
    <dgm:cxn modelId="{228E3F5D-B87E-4E94-847D-1B8852134151}" srcId="{9DA0E99C-C5A2-4839-8016-6881DC4C472D}" destId="{7569CCFE-E3CA-4EE5-922E-E70754E786BE}" srcOrd="2" destOrd="0" parTransId="{0CF42A34-B169-4745-BEF9-6359C8448E4C}" sibTransId="{D3D63F74-8129-43EF-B781-F72E9110CD99}"/>
    <dgm:cxn modelId="{7C341B08-E3E3-4207-A42C-29C2745C1D11}" srcId="{9DA0E99C-C5A2-4839-8016-6881DC4C472D}" destId="{2B82C864-7E3D-49E3-8987-C89708DAD6FC}" srcOrd="0" destOrd="0" parTransId="{763FAEB8-90D5-4CF6-A01D-AFC38766A758}" sibTransId="{7ED1CC83-CF99-4F54-B8F5-41B2A1773E42}"/>
    <dgm:cxn modelId="{591FD1A7-103C-497F-B0BC-8BED41402338}" type="presOf" srcId="{9DA0E99C-C5A2-4839-8016-6881DC4C472D}" destId="{E7A70C05-76DA-4AEF-AA07-F6550ADD7027}" srcOrd="0" destOrd="0" presId="urn:microsoft.com/office/officeart/2005/8/layout/pList1"/>
    <dgm:cxn modelId="{0D53AEC8-A5AB-416B-A124-A0BE416EDE2C}" type="presOf" srcId="{BEC8C934-6045-4E8B-B241-DD922D3DC2F7}" destId="{7E90307C-9D89-404A-8D0A-B4C7EF860424}" srcOrd="0" destOrd="0" presId="urn:microsoft.com/office/officeart/2005/8/layout/pList1"/>
    <dgm:cxn modelId="{34F04AF4-FE9F-405B-95CF-0FF9BF1A3616}" type="presOf" srcId="{04CE98D7-4B87-43BC-B7C3-EBA3E28BF5EE}" destId="{CFDCBB45-918E-4C87-AB11-69FD6E7BBDEC}" srcOrd="0" destOrd="0" presId="urn:microsoft.com/office/officeart/2005/8/layout/pList1"/>
    <dgm:cxn modelId="{BF9C7CCA-4ADF-4A7D-84BC-DEEFC663F793}" type="presOf" srcId="{D47FCB24-6B63-4E6F-935C-96876C7877D0}" destId="{4594AD41-B02F-4883-8DAA-45EFA2FBE40A}" srcOrd="0" destOrd="0" presId="urn:microsoft.com/office/officeart/2005/8/layout/pList1"/>
    <dgm:cxn modelId="{37F802C1-0CD3-4AE5-A606-C179147D2470}" srcId="{9DA0E99C-C5A2-4839-8016-6881DC4C472D}" destId="{764513AD-0F76-429A-991D-8C9BC21E541C}" srcOrd="5" destOrd="0" parTransId="{A90373F8-46F4-4AC3-A6F9-BD86587FE06C}" sibTransId="{913931EC-B26F-4217-9515-FEC4D091F0ED}"/>
    <dgm:cxn modelId="{F9C2E326-406C-419F-A2F9-EB6EBA40BAC8}" type="presOf" srcId="{7ED1CC83-CF99-4F54-B8F5-41B2A1773E42}" destId="{5E8AFDCA-0496-4250-B408-015EE2188A8B}" srcOrd="0" destOrd="0" presId="urn:microsoft.com/office/officeart/2005/8/layout/pList1"/>
    <dgm:cxn modelId="{9D6931DA-1FB5-4FD1-AF8F-26348D55C64B}" type="presOf" srcId="{2DC57D3E-E235-4DE1-9D02-F7E047509BD9}" destId="{B6B81B63-67D6-49C3-A1B5-0F854821CC6C}" srcOrd="0" destOrd="0" presId="urn:microsoft.com/office/officeart/2005/8/layout/pList1"/>
    <dgm:cxn modelId="{1B6D24D6-7377-4656-99AD-7A609D07AE16}" type="presOf" srcId="{B0ED27D0-AEFE-4E9A-BDE4-38BF3417469E}" destId="{06B9FB6A-51F7-4FB5-9750-B9CA1920E060}" srcOrd="0" destOrd="0" presId="urn:microsoft.com/office/officeart/2005/8/layout/pList1"/>
    <dgm:cxn modelId="{52CFA7A8-9EC6-43BA-B9B6-8D238DD596F6}" type="presOf" srcId="{2B82C864-7E3D-49E3-8987-C89708DAD6FC}" destId="{7C72E88D-6232-4DAE-A0A5-BE4303B1D685}" srcOrd="0" destOrd="0" presId="urn:microsoft.com/office/officeart/2005/8/layout/pList1"/>
    <dgm:cxn modelId="{19DBC328-0BDE-4AF7-88CC-B5D64675BAF7}" srcId="{9DA0E99C-C5A2-4839-8016-6881DC4C472D}" destId="{BEC8C934-6045-4E8B-B241-DD922D3DC2F7}" srcOrd="1" destOrd="0" parTransId="{000D4537-7D91-40B8-8BD6-041590596A87}" sibTransId="{D47FCB24-6B63-4E6F-935C-96876C7877D0}"/>
    <dgm:cxn modelId="{5D62DB99-A9FA-4C84-A61D-924026FE2166}" srcId="{9DA0E99C-C5A2-4839-8016-6881DC4C472D}" destId="{2DC57D3E-E235-4DE1-9D02-F7E047509BD9}" srcOrd="3" destOrd="0" parTransId="{BD05671B-8E06-4367-B658-C885BE96E799}" sibTransId="{04CE98D7-4B87-43BC-B7C3-EBA3E28BF5EE}"/>
    <dgm:cxn modelId="{BC8EFD2C-D403-4D55-8547-A62D42C53516}" srcId="{9DA0E99C-C5A2-4839-8016-6881DC4C472D}" destId="{B0ED27D0-AEFE-4E9A-BDE4-38BF3417469E}" srcOrd="4" destOrd="0" parTransId="{194A8E01-AE1B-4E4A-9911-3E36A3397685}" sibTransId="{AC459A5A-139B-4930-A930-2BEEF35B5A3D}"/>
    <dgm:cxn modelId="{5EDD4922-F14D-4247-A3BA-C2A2D08BF6F5}" type="presParOf" srcId="{E7A70C05-76DA-4AEF-AA07-F6550ADD7027}" destId="{85DB67F0-5C08-40D0-AFA6-58AF4380E065}" srcOrd="0" destOrd="0" presId="urn:microsoft.com/office/officeart/2005/8/layout/pList1"/>
    <dgm:cxn modelId="{C0AE6C0C-51E1-4B88-91A3-975B6D7C70CF}" type="presParOf" srcId="{85DB67F0-5C08-40D0-AFA6-58AF4380E065}" destId="{DFDED834-5882-4DF8-AE85-043B45BEEA8F}" srcOrd="0" destOrd="0" presId="urn:microsoft.com/office/officeart/2005/8/layout/pList1"/>
    <dgm:cxn modelId="{EEA06471-D39C-403B-85F1-701DE0429A21}" type="presParOf" srcId="{85DB67F0-5C08-40D0-AFA6-58AF4380E065}" destId="{7C72E88D-6232-4DAE-A0A5-BE4303B1D685}" srcOrd="1" destOrd="0" presId="urn:microsoft.com/office/officeart/2005/8/layout/pList1"/>
    <dgm:cxn modelId="{804D0048-D943-4449-BDAB-8720A52C29B5}" type="presParOf" srcId="{E7A70C05-76DA-4AEF-AA07-F6550ADD7027}" destId="{5E8AFDCA-0496-4250-B408-015EE2188A8B}" srcOrd="1" destOrd="0" presId="urn:microsoft.com/office/officeart/2005/8/layout/pList1"/>
    <dgm:cxn modelId="{644BE562-F411-49B6-AC87-04A0F2FA7F68}" type="presParOf" srcId="{E7A70C05-76DA-4AEF-AA07-F6550ADD7027}" destId="{CF59F71A-5308-444E-8199-14FBC19562A5}" srcOrd="2" destOrd="0" presId="urn:microsoft.com/office/officeart/2005/8/layout/pList1"/>
    <dgm:cxn modelId="{A4BADF12-B569-4CC1-8942-C560556CC477}" type="presParOf" srcId="{CF59F71A-5308-444E-8199-14FBC19562A5}" destId="{C677A39A-4B07-417D-91CE-8050EE7A54E5}" srcOrd="0" destOrd="0" presId="urn:microsoft.com/office/officeart/2005/8/layout/pList1"/>
    <dgm:cxn modelId="{E4816122-60CC-4581-8E36-82E7202570CE}" type="presParOf" srcId="{CF59F71A-5308-444E-8199-14FBC19562A5}" destId="{7E90307C-9D89-404A-8D0A-B4C7EF860424}" srcOrd="1" destOrd="0" presId="urn:microsoft.com/office/officeart/2005/8/layout/pList1"/>
    <dgm:cxn modelId="{E7D6E574-0CEA-4EBA-923A-F6843D36264B}" type="presParOf" srcId="{E7A70C05-76DA-4AEF-AA07-F6550ADD7027}" destId="{4594AD41-B02F-4883-8DAA-45EFA2FBE40A}" srcOrd="3" destOrd="0" presId="urn:microsoft.com/office/officeart/2005/8/layout/pList1"/>
    <dgm:cxn modelId="{85326E4A-2C3F-4BE5-95F3-5B04AC2D750E}" type="presParOf" srcId="{E7A70C05-76DA-4AEF-AA07-F6550ADD7027}" destId="{B999C978-E4FC-4373-8619-B491DD36AD48}" srcOrd="4" destOrd="0" presId="urn:microsoft.com/office/officeart/2005/8/layout/pList1"/>
    <dgm:cxn modelId="{B455FAE6-9C5A-4CFB-B1EB-1B0AD7A7BC4A}" type="presParOf" srcId="{B999C978-E4FC-4373-8619-B491DD36AD48}" destId="{6454BD3F-D2D2-4A1E-AA2B-F7E46436C8C9}" srcOrd="0" destOrd="0" presId="urn:microsoft.com/office/officeart/2005/8/layout/pList1"/>
    <dgm:cxn modelId="{71C419D2-495D-4C6F-B7EF-E96E976CA81C}" type="presParOf" srcId="{B999C978-E4FC-4373-8619-B491DD36AD48}" destId="{82F4A416-CF03-4C35-BF5F-4497DB12152A}" srcOrd="1" destOrd="0" presId="urn:microsoft.com/office/officeart/2005/8/layout/pList1"/>
    <dgm:cxn modelId="{6AB2E5D4-7E98-4270-91DD-86214629866C}" type="presParOf" srcId="{E7A70C05-76DA-4AEF-AA07-F6550ADD7027}" destId="{52164747-F514-4AFA-958E-7E456A3F0E08}" srcOrd="5" destOrd="0" presId="urn:microsoft.com/office/officeart/2005/8/layout/pList1"/>
    <dgm:cxn modelId="{D8AB1DC1-24AB-488C-83FE-C489886A297B}" type="presParOf" srcId="{E7A70C05-76DA-4AEF-AA07-F6550ADD7027}" destId="{87906ABD-170D-44DC-BD38-CBF5BFBB96F7}" srcOrd="6" destOrd="0" presId="urn:microsoft.com/office/officeart/2005/8/layout/pList1"/>
    <dgm:cxn modelId="{DF3141C7-1434-474F-BA7C-5D012F73B32F}" type="presParOf" srcId="{87906ABD-170D-44DC-BD38-CBF5BFBB96F7}" destId="{B9C17AA2-66F6-489F-997B-ECF2260A12BB}" srcOrd="0" destOrd="0" presId="urn:microsoft.com/office/officeart/2005/8/layout/pList1"/>
    <dgm:cxn modelId="{3FAD6D5E-179C-4196-B3BC-D8C35DCB52CD}" type="presParOf" srcId="{87906ABD-170D-44DC-BD38-CBF5BFBB96F7}" destId="{B6B81B63-67D6-49C3-A1B5-0F854821CC6C}" srcOrd="1" destOrd="0" presId="urn:microsoft.com/office/officeart/2005/8/layout/pList1"/>
    <dgm:cxn modelId="{C07BB8A6-F058-4D85-A2B8-4A8C2BD351BB}" type="presParOf" srcId="{E7A70C05-76DA-4AEF-AA07-F6550ADD7027}" destId="{CFDCBB45-918E-4C87-AB11-69FD6E7BBDEC}" srcOrd="7" destOrd="0" presId="urn:microsoft.com/office/officeart/2005/8/layout/pList1"/>
    <dgm:cxn modelId="{3359F3BF-0503-4BC8-9C4C-F5B55B97DDA3}" type="presParOf" srcId="{E7A70C05-76DA-4AEF-AA07-F6550ADD7027}" destId="{BB5F6B66-87D9-4419-8288-2791319A971D}" srcOrd="8" destOrd="0" presId="urn:microsoft.com/office/officeart/2005/8/layout/pList1"/>
    <dgm:cxn modelId="{CAEE4445-76ED-4C92-BE18-2E2F378D7FB9}" type="presParOf" srcId="{BB5F6B66-87D9-4419-8288-2791319A971D}" destId="{3E3CB369-D047-41ED-BFC4-07A1582D9BC2}" srcOrd="0" destOrd="0" presId="urn:microsoft.com/office/officeart/2005/8/layout/pList1"/>
    <dgm:cxn modelId="{316EB3F0-CCA6-447C-B952-8FC4E706CAB1}" type="presParOf" srcId="{BB5F6B66-87D9-4419-8288-2791319A971D}" destId="{06B9FB6A-51F7-4FB5-9750-B9CA1920E060}" srcOrd="1" destOrd="0" presId="urn:microsoft.com/office/officeart/2005/8/layout/pList1"/>
    <dgm:cxn modelId="{309E2082-861D-4E29-8E92-F802F24025CF}" type="presParOf" srcId="{E7A70C05-76DA-4AEF-AA07-F6550ADD7027}" destId="{B099460C-550A-4ACF-BE29-4BC2046DF83B}" srcOrd="9" destOrd="0" presId="urn:microsoft.com/office/officeart/2005/8/layout/pList1"/>
    <dgm:cxn modelId="{D32F2D48-FA9A-48CF-95E8-3ADF1EC6063C}" type="presParOf" srcId="{E7A70C05-76DA-4AEF-AA07-F6550ADD7027}" destId="{BBC4D934-BC55-40D8-A1C7-F65F57FA4D3D}" srcOrd="10" destOrd="0" presId="urn:microsoft.com/office/officeart/2005/8/layout/pList1"/>
    <dgm:cxn modelId="{21E48427-7065-4E39-BEE5-81EE6C5CBD28}" type="presParOf" srcId="{BBC4D934-BC55-40D8-A1C7-F65F57FA4D3D}" destId="{6F888F48-19AC-41B1-A686-7C8270D8FA42}" srcOrd="0" destOrd="0" presId="urn:microsoft.com/office/officeart/2005/8/layout/pList1"/>
    <dgm:cxn modelId="{AA87787B-8ED6-4FE3-986C-98D115292DD3}" type="presParOf" srcId="{BBC4D934-BC55-40D8-A1C7-F65F57FA4D3D}" destId="{B51A5504-6873-41FB-9877-A371E68A574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ED834-5882-4DF8-AE85-043B45BEEA8F}">
      <dsp:nvSpPr>
        <dsp:cNvPr id="0" name=""/>
        <dsp:cNvSpPr/>
      </dsp:nvSpPr>
      <dsp:spPr>
        <a:xfrm>
          <a:off x="962808" y="1873"/>
          <a:ext cx="2246755" cy="1548014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2E88D-6232-4DAE-A0A5-BE4303B1D685}">
      <dsp:nvSpPr>
        <dsp:cNvPr id="0" name=""/>
        <dsp:cNvSpPr/>
      </dsp:nvSpPr>
      <dsp:spPr>
        <a:xfrm>
          <a:off x="962808" y="1549888"/>
          <a:ext cx="2246755" cy="83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РОДИНА</a:t>
          </a:r>
        </a:p>
      </dsp:txBody>
      <dsp:txXfrm>
        <a:off x="962808" y="1549888"/>
        <a:ext cx="2246755" cy="833546"/>
      </dsp:txXfrm>
    </dsp:sp>
    <dsp:sp modelId="{C677A39A-4B07-417D-91CE-8050EE7A54E5}">
      <dsp:nvSpPr>
        <dsp:cNvPr id="0" name=""/>
        <dsp:cNvSpPr/>
      </dsp:nvSpPr>
      <dsp:spPr>
        <a:xfrm>
          <a:off x="3434334" y="1873"/>
          <a:ext cx="2246755" cy="1548014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0307C-9D89-404A-8D0A-B4C7EF860424}">
      <dsp:nvSpPr>
        <dsp:cNvPr id="0" name=""/>
        <dsp:cNvSpPr/>
      </dsp:nvSpPr>
      <dsp:spPr>
        <a:xfrm>
          <a:off x="3434334" y="1549888"/>
          <a:ext cx="2246755" cy="83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СЕМЬЯ</a:t>
          </a:r>
        </a:p>
      </dsp:txBody>
      <dsp:txXfrm>
        <a:off x="3434334" y="1549888"/>
        <a:ext cx="2246755" cy="833546"/>
      </dsp:txXfrm>
    </dsp:sp>
    <dsp:sp modelId="{6454BD3F-D2D2-4A1E-AA2B-F7E46436C8C9}">
      <dsp:nvSpPr>
        <dsp:cNvPr id="0" name=""/>
        <dsp:cNvSpPr/>
      </dsp:nvSpPr>
      <dsp:spPr>
        <a:xfrm>
          <a:off x="5905860" y="1873"/>
          <a:ext cx="2246755" cy="1548014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4A416-CF03-4C35-BF5F-4497DB12152A}">
      <dsp:nvSpPr>
        <dsp:cNvPr id="0" name=""/>
        <dsp:cNvSpPr/>
      </dsp:nvSpPr>
      <dsp:spPr>
        <a:xfrm>
          <a:off x="5905860" y="1549888"/>
          <a:ext cx="2246755" cy="83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КОМАНДА</a:t>
          </a:r>
        </a:p>
      </dsp:txBody>
      <dsp:txXfrm>
        <a:off x="5905860" y="1549888"/>
        <a:ext cx="2246755" cy="833546"/>
      </dsp:txXfrm>
    </dsp:sp>
    <dsp:sp modelId="{B9C17AA2-66F6-489F-997B-ECF2260A12BB}">
      <dsp:nvSpPr>
        <dsp:cNvPr id="0" name=""/>
        <dsp:cNvSpPr/>
      </dsp:nvSpPr>
      <dsp:spPr>
        <a:xfrm>
          <a:off x="962808" y="2608110"/>
          <a:ext cx="2246755" cy="154801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81B63-67D6-49C3-A1B5-0F854821CC6C}">
      <dsp:nvSpPr>
        <dsp:cNvPr id="0" name=""/>
        <dsp:cNvSpPr/>
      </dsp:nvSpPr>
      <dsp:spPr>
        <a:xfrm>
          <a:off x="962808" y="4156125"/>
          <a:ext cx="2246755" cy="83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ПРИРОДА</a:t>
          </a:r>
        </a:p>
      </dsp:txBody>
      <dsp:txXfrm>
        <a:off x="962808" y="4156125"/>
        <a:ext cx="2246755" cy="833546"/>
      </dsp:txXfrm>
    </dsp:sp>
    <dsp:sp modelId="{3E3CB369-D047-41ED-BFC4-07A1582D9BC2}">
      <dsp:nvSpPr>
        <dsp:cNvPr id="0" name=""/>
        <dsp:cNvSpPr/>
      </dsp:nvSpPr>
      <dsp:spPr>
        <a:xfrm>
          <a:off x="3434334" y="2608110"/>
          <a:ext cx="2246755" cy="1548014"/>
        </a:xfrm>
        <a:prstGeom prst="roundRect">
          <a:avLst/>
        </a:prstGeom>
        <a:blipFill>
          <a:blip xmlns:r="http://schemas.openxmlformats.org/officeDocument/2006/relationships" r:embed="rId5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9FB6A-51F7-4FB5-9750-B9CA1920E060}">
      <dsp:nvSpPr>
        <dsp:cNvPr id="0" name=""/>
        <dsp:cNvSpPr/>
      </dsp:nvSpPr>
      <dsp:spPr>
        <a:xfrm>
          <a:off x="3434334" y="4156125"/>
          <a:ext cx="2246755" cy="83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ПОЗНАНИЕ</a:t>
          </a:r>
        </a:p>
      </dsp:txBody>
      <dsp:txXfrm>
        <a:off x="3434334" y="4156125"/>
        <a:ext cx="2246755" cy="833546"/>
      </dsp:txXfrm>
    </dsp:sp>
    <dsp:sp modelId="{6F888F48-19AC-41B1-A686-7C8270D8FA42}">
      <dsp:nvSpPr>
        <dsp:cNvPr id="0" name=""/>
        <dsp:cNvSpPr/>
      </dsp:nvSpPr>
      <dsp:spPr>
        <a:xfrm>
          <a:off x="5905860" y="2608110"/>
          <a:ext cx="2246755" cy="1548014"/>
        </a:xfrm>
        <a:prstGeom prst="roundRect">
          <a:avLst/>
        </a:prstGeom>
        <a:blipFill>
          <a:blip xmlns:r="http://schemas.openxmlformats.org/officeDocument/2006/relationships" r:embed="rId6"/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A5504-6873-41FB-9877-A371E68A5746}">
      <dsp:nvSpPr>
        <dsp:cNvPr id="0" name=""/>
        <dsp:cNvSpPr/>
      </dsp:nvSpPr>
      <dsp:spPr>
        <a:xfrm>
          <a:off x="5905860" y="4156125"/>
          <a:ext cx="2246755" cy="83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СПОРТ И ЗДОРОВЬЕ</a:t>
          </a:r>
        </a:p>
      </dsp:txBody>
      <dsp:txXfrm>
        <a:off x="5905860" y="4156125"/>
        <a:ext cx="2246755" cy="83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8B6D-81EF-4D99-96ED-8F39F5B4E1A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7B85-EF9C-44C2-8558-67D255C1B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76698-166F-461B-A59E-BBB4E48C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894892-ECAE-42C7-BCFC-BF557E0C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6C727-F8BE-4A8F-B712-C60F94D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4CCB9-B8AA-4711-B50A-275DC65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5DAEB-88EC-44E9-B0B2-5CFB43F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3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A5632-4E67-4E27-9F9A-D6AA0AB3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77C6EF-62B2-44F4-90F5-0B4B8D27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A1D50-1AA8-41B8-8625-45D66C47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3FDE3-5245-4038-881F-09F81A2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54986-1DEF-4663-84F6-EA2BAA40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BA058-5B4E-4DD2-93F6-D9BF80FF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B6DD4C-2A92-44C9-906C-04EB54A5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3F2565-8F0E-496C-B5FD-6BDCB00A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3D32A-382F-4EC8-8895-C5224407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E4AD41-7B8A-4073-9FC2-1419931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95C6-DFF8-45E2-83DD-780DF2E2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92916-C717-4D47-86DC-F3A2DC3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F80FC-B68D-44F8-91DD-62C9AF0D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A2E28-D592-4B7C-B77E-CE8C2407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C97A5-12F5-4E66-8241-000390C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DFC1E-940E-48AB-A371-1A4C9B5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725E4-F9EE-41CE-8C56-D1171C36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41D28-B29A-4267-BB67-B8C170A3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97E7B-937B-4502-BBAD-9A9745B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3AC72-926F-482F-983A-2C5CED1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A0A22-19A1-49DF-B314-2C501CD3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C7152-4DE4-492D-AF54-74F94AE35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B5D91B-0079-4AAD-A37F-5B8999E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D703A-AE4A-49E5-AC2C-6210FE0A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B8FE-23BD-4B32-B261-C9D4E79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DC8B72-CD39-4F48-94AD-2E4BB24F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CE2B8-A462-4C77-B905-55B7CBF6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C6BA0-0A51-4357-B621-9194FF07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6DDB8-A22A-4C96-916B-A5AEB1B4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D44DE-D051-4502-B635-F705BCC1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D4A6E9-9F08-426B-997B-98DFF1C14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88C02-B8C0-47C1-8F6A-55BAEF94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79C559-B935-43FC-AE17-7ACE519E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D43337-2E6C-4A1F-98CD-2CEFC9EA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1E936-E4D9-4E4D-ADE7-F39D1326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F84FA-1D93-4F32-830B-B851D26D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C7CA81-A9CE-4B2E-B2CD-379A209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7A4359-77A6-412C-A42C-3F51E78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589994-EEB8-45D1-97F7-9D959A1E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F9C240-494E-4180-9F23-7B686FB9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619552-9072-4A5A-A343-9F85137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2EC73-6321-41CB-8917-DCCEF5F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611AF-5A31-49B6-BCD3-3F1CBE2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756F70-2B6D-445D-8F7E-FCC6583D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16149-F811-499B-87F6-072A0A8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2CBFB-AC00-4272-A305-4EF0B17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8DBE7A-67A4-49BA-AECA-CAC8A3B3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E7B3B-4560-47AF-AB4B-5B1FBD10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632F6-5193-4315-9121-7FF26CCD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1B014-1697-4FB7-A41D-E42CBB30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8EF33-288F-43F6-A476-45F7B5B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5659E-D2C4-42BB-B4AA-79F8CCD9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7CA453-3F8E-48E9-B8C8-2E333CF6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2CDC0-B6AA-448A-8D9E-0AD0DAC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0EACB-26D8-4C43-9155-84ACEAB1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B0D4D-7C0B-4686-B7CC-D396F337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07E3E-6E61-47D5-9A17-976FCB73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3D795-DA8B-4C42-A1CE-F934FF5D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4.tiff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4.tiff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tiff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tiff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232540" y="4874157"/>
            <a:ext cx="5026790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>
                <a:solidFill>
                  <a:srgbClr val="005D9B"/>
                </a:solidFill>
                <a:latin typeface="Trebuchet MS" panose="020B0603020202020204" pitchFamily="34" charset="0"/>
              </a:rPr>
              <a:t>пгт</a:t>
            </a:r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. Октябрьское, </a:t>
            </a:r>
            <a:r>
              <a:rPr lang="en-US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29 </a:t>
            </a:r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августа 2023</a:t>
            </a:r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16213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3682" y="2916478"/>
            <a:ext cx="1624480" cy="1634907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805242" y="3237871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МУНИЦИПАЛЬНАЯ СИСТЕМА ОБРАЗОВАНИЯ: НОВЫЕ ВЫЗОВЫ, НОВЫЕ ТРЕБОВАНИЯ, </a:t>
            </a:r>
          </a:p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НОВАЯ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96774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408184" y="22361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005D9B"/>
                </a:solidFill>
                <a:latin typeface="Trebuchet MS" panose="020B0603020202020204" pitchFamily="34" charset="0"/>
              </a:rPr>
              <a:t>Участники программы</a:t>
            </a: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B4BBD-274F-4DFE-BE75-F2A27DF2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397149"/>
            <a:ext cx="9043440" cy="530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91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18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78" y="194817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9175341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Логика построения и реализации программы «Орлята России»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A705D6-5DBF-4D20-9F74-EDAD9D567F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5"/>
          <a:stretch/>
        </p:blipFill>
        <p:spPr>
          <a:xfrm>
            <a:off x="6339" y="1486876"/>
            <a:ext cx="10385015" cy="52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7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31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Модуль (трек) «Орленок-Лидер»</a:t>
            </a: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127796" y="2263884"/>
            <a:ext cx="6961570" cy="3573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Ценности, значимые качества трека: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дружба, команда.</a:t>
            </a:r>
          </a:p>
          <a:p>
            <a:pPr algn="just"/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Цель модуля: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формирование интереса к изучению истории России, своей семьи, воспитание чувства гордости за свою Родину, российский народ и историю России, формирование чувства сопричастности и ответственности за общее дело.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286736-EDE8-4C5D-8C81-9B253178D0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8"/>
          <a:stretch/>
        </p:blipFill>
        <p:spPr>
          <a:xfrm>
            <a:off x="7305675" y="2754137"/>
            <a:ext cx="4670016" cy="2593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842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3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Модуль (трек) «Орленок-Эрудит»</a:t>
            </a: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115506" y="1919946"/>
            <a:ext cx="6961570" cy="3573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Ценности трека: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познание.</a:t>
            </a:r>
          </a:p>
          <a:p>
            <a:pPr algn="just"/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Трек «Орлёнок – Эрудит» занимает первый месяц второй четверти, которая, чаще</a:t>
            </a:r>
          </a:p>
          <a:p>
            <a:pPr algn="just"/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всего, отличается наличием различных олимпиад, интеллектуальных конкурсов,</a:t>
            </a:r>
          </a:p>
          <a:p>
            <a:pPr algn="just"/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Конференций. В этот период дети наиболее готовы знакомиться с разными способами получения информации, что необходимо для их успешной деятельности, в том числе познавательной. Именно в этот период учебного года у детей отмечается высокая мотивация и интерес к учёбе.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F47778-A262-41F7-9AC4-3C7BB6F77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21" y="2389239"/>
            <a:ext cx="4059604" cy="196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A037A2-2198-4E62-A3E5-33070E590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21" y="4652200"/>
            <a:ext cx="4059604" cy="1856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922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31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Модуль (трек) «Орлёнок – Мастер»</a:t>
            </a: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216309" y="2558022"/>
            <a:ext cx="6961570" cy="3573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Ценности, значимые качества трека: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познание, творчество, красота.</a:t>
            </a:r>
          </a:p>
          <a:p>
            <a:pPr algn="just"/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Цель модуля: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формирование интереса к художественно- творческой деятельности, творческого отношения к делу, бережного отношения к предметному миру, воспитание чувства сопричастности жизни класса, сплочение и развитие классного коллектива.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44F78C-0426-407C-A492-813EF4268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643670"/>
            <a:ext cx="2214563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712B49-3006-41D8-AC94-94950CC33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3840390"/>
            <a:ext cx="2095500" cy="27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410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31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Модуль (трек) «Орленок-Доброволец» </a:t>
            </a: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155575" y="1919946"/>
            <a:ext cx="6961570" cy="3573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Ценности, значимые качества трека: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милосердие, доброта, забота.</a:t>
            </a:r>
          </a:p>
          <a:p>
            <a:pPr algn="just"/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Цель модуля: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формирование интереса и ценностного отношения к добровольческой деятельности, расширение кругозора, воспитание нравственных чувств и этического сознания.</a:t>
            </a:r>
          </a:p>
          <a:p>
            <a:pPr algn="just"/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Важно, как можно раньше познакомить обучающихся с понятиями «доброволец», «волонтёр», «волонтёрское движение».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FDC43D-E411-4F46-8F7F-50387B63AC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8" b="31528"/>
          <a:stretch/>
        </p:blipFill>
        <p:spPr>
          <a:xfrm>
            <a:off x="8123532" y="1885710"/>
            <a:ext cx="2543584" cy="207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080664-A9C3-4572-B127-2E76879602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-1240" r="17301" b="1240"/>
          <a:stretch/>
        </p:blipFill>
        <p:spPr>
          <a:xfrm>
            <a:off x="7490762" y="4259876"/>
            <a:ext cx="3809124" cy="207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014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31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Модуль (трек) «Орлёнок – Спортсмен»</a:t>
            </a: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0" y="2389239"/>
            <a:ext cx="6961570" cy="3573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Ценности, значимые качества трека: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здоровый образ жизни.</a:t>
            </a:r>
          </a:p>
          <a:p>
            <a:pPr algn="just"/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Цель модуля: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формирование ценностного отношения к здоровью как залогу долгой и</a:t>
            </a:r>
          </a:p>
          <a:p>
            <a:pPr algn="just"/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активной жизни человека, побуждение к здоровому образу жизни, воспитание силы воли.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CC71F0-448A-4DE3-8B74-1522CE9B81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16030" r="25762"/>
          <a:stretch/>
        </p:blipFill>
        <p:spPr>
          <a:xfrm>
            <a:off x="7193466" y="2501963"/>
            <a:ext cx="4369883" cy="2633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804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31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Модуль (трек) «Орленок-Эколог» </a:t>
            </a: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14984" y="2006408"/>
            <a:ext cx="6961570" cy="3573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Цель модуля: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формирование ценностного отношения к окружающему миру, воспитание экологической ответственности детей за состояние и улучшение природной среды.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B55A55-9C27-41C5-95FE-7D4B8FB96A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r="16352"/>
          <a:stretch/>
        </p:blipFill>
        <p:spPr>
          <a:xfrm>
            <a:off x="1893226" y="3578870"/>
            <a:ext cx="4202774" cy="265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209C9C-D2A4-40FF-841D-BF5553C01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89" y="2224994"/>
            <a:ext cx="2908980" cy="3878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013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31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Модуль (трек) «Орленок-Хранитель»</a:t>
            </a: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115506" y="1919946"/>
            <a:ext cx="6961570" cy="3573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Цель модуля: </a:t>
            </a:r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формирование познавательного интереса к изучению родного края,</a:t>
            </a:r>
          </a:p>
          <a:p>
            <a:pPr algn="just"/>
            <a:r>
              <a:rPr lang="ru-RU" sz="2400" dirty="0">
                <a:solidFill>
                  <a:srgbClr val="005D9B"/>
                </a:solidFill>
                <a:latin typeface="Trebuchet MS" panose="020B0603020202020204" pitchFamily="34" charset="0"/>
              </a:rPr>
              <a:t>расширение кругозора, воспитание чувства любви и уважения к своей семье, малой родине, России.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5AF700-5F93-41AF-91F7-2CBB21815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3779073"/>
            <a:ext cx="5674868" cy="2553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DCBBC5-1030-4517-825B-3852879C3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9099" r="28594"/>
          <a:stretch/>
        </p:blipFill>
        <p:spPr>
          <a:xfrm>
            <a:off x="7250558" y="2577312"/>
            <a:ext cx="4438649" cy="279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850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99C58038-2F40-4417-9B09-4399A6EB6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1755577"/>
            <a:ext cx="12344400" cy="3254574"/>
          </a:xfr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99C1945-4174-4214-8A7E-D0C6218D8F14}"/>
              </a:ext>
            </a:extLst>
          </p:cNvPr>
          <p:cNvSpPr txBox="1">
            <a:spLocks/>
          </p:cNvSpPr>
          <p:nvPr/>
        </p:nvSpPr>
        <p:spPr>
          <a:xfrm>
            <a:off x="1447648" y="3431391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solidFill>
                  <a:schemeClr val="bg1"/>
                </a:solidFill>
                <a:latin typeface="Trebuchet MS" panose="020B0603020202020204" pitchFamily="34" charset="0"/>
              </a:rPr>
              <a:t>Спасибо за внимание!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0" y="1437141"/>
            <a:ext cx="10515188" cy="51870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26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63148" y="4945558"/>
            <a:ext cx="7471627" cy="12463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Афанасьева Ксения Леонидовна</a:t>
            </a:r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, </a:t>
            </a:r>
          </a:p>
          <a:p>
            <a:pPr algn="l"/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Учитель начальных классов МБОУ «Андринская СОШ»</a:t>
            </a:r>
          </a:p>
          <a:p>
            <a:pPr algn="l"/>
            <a:endParaRPr lang="ru-RU" sz="16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l"/>
            <a:r>
              <a:rPr lang="ru-RU" sz="1600" b="1" dirty="0">
                <a:solidFill>
                  <a:srgbClr val="005D9B"/>
                </a:solidFill>
                <a:latin typeface="Trebuchet MS" panose="020B0603020202020204" pitchFamily="34" charset="0"/>
              </a:rPr>
              <a:t>Цыбина Анна Алексеевна</a:t>
            </a:r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, </a:t>
            </a:r>
          </a:p>
          <a:p>
            <a:pPr algn="l"/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Советник директора по воспитанию и взаимодействию с детскими общественными объединениями МБОУ «Андринская СОШ»</a:t>
            </a:r>
          </a:p>
          <a:p>
            <a:pPr algn="l"/>
            <a:endParaRPr lang="ru-RU" sz="11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3" y="172094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24526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4421792" y="3706994"/>
            <a:ext cx="7865713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5D9B"/>
                </a:solidFill>
                <a:latin typeface="Trebuchet MS" panose="020B0603020202020204" pitchFamily="34" charset="0"/>
              </a:rPr>
              <a:t>Навигатор детства: механизмы сотрудничества. Программа социальной активности обучающихся начальных классов «Орлята России</a:t>
            </a:r>
            <a:r>
              <a:rPr lang="ru-RU" sz="2500" b="1">
                <a:solidFill>
                  <a:srgbClr val="005D9B"/>
                </a:solidFill>
                <a:latin typeface="Trebuchet MS" panose="020B0603020202020204" pitchFamily="34" charset="0"/>
              </a:rPr>
              <a:t>» </a:t>
            </a:r>
            <a:endParaRPr lang="ru-RU" sz="2500" b="1" smtClean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r>
              <a:rPr lang="ru-RU" sz="2500" b="1" smtClean="0">
                <a:solidFill>
                  <a:srgbClr val="005D9B"/>
                </a:solidFill>
                <a:latin typeface="Trebuchet MS" panose="020B0603020202020204" pitchFamily="34" charset="0"/>
              </a:rPr>
              <a:t>(</a:t>
            </a:r>
            <a:r>
              <a:rPr lang="ru-RU" sz="2500" b="1" dirty="0">
                <a:solidFill>
                  <a:srgbClr val="005D9B"/>
                </a:solidFill>
                <a:latin typeface="Trebuchet MS" panose="020B0603020202020204" pitchFamily="34" charset="0"/>
              </a:rPr>
              <a:t>из опыта работы МБОУ «Андринская СОШ»).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9BD0D5-8F1B-47B9-92AA-BD19745D2656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3808" y="3066591"/>
            <a:ext cx="1260000" cy="1260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6527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99873" y="651732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dirty="0">
                <a:solidFill>
                  <a:schemeClr val="bg1"/>
                </a:solidFill>
                <a:latin typeface="Trebuchet MS" panose="020B0603020202020204" pitchFamily="34" charset="0"/>
              </a:rPr>
              <a:t>Задачи Советника</a:t>
            </a: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3773" y="1875997"/>
            <a:ext cx="11127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Основная задача советника по воспитанию - </a:t>
            </a:r>
            <a:r>
              <a:rPr lang="ru-RU" sz="2800" dirty="0">
                <a:solidFill>
                  <a:srgbClr val="005D9B"/>
                </a:solidFill>
                <a:latin typeface="Trebuchet MS" panose="020B0603020202020204" pitchFamily="34" charset="0"/>
              </a:rPr>
              <a:t>предложить ребенку как можно больше разнообразных событий, мероприятий и конкурсов, чтобы выявить сферу интересов и вовлечь в социально значимую деятельность.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70A95C-C578-4F09-97AB-5DE6EFE289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r="13169"/>
          <a:stretch/>
        </p:blipFill>
        <p:spPr>
          <a:xfrm>
            <a:off x="1430298" y="4155596"/>
            <a:ext cx="3291198" cy="247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EEA89E-E292-444D-A2A6-37436776E4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4155596"/>
            <a:ext cx="3291197" cy="253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774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001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254392" y="324881"/>
            <a:ext cx="9530252" cy="920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Направления работы советника директора по воспитанию</a:t>
            </a: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3AB6B-B3FD-4770-8312-AC8256185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2424524"/>
            <a:ext cx="3470634" cy="3470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1CD8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2F641CA3-6C7F-4810-8C07-2B9D1FBA10B0}"/>
              </a:ext>
            </a:extLst>
          </p:cNvPr>
          <p:cNvSpPr/>
          <p:nvPr/>
        </p:nvSpPr>
        <p:spPr>
          <a:xfrm>
            <a:off x="4860697" y="1583636"/>
            <a:ext cx="5594391" cy="39354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Гражданское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F91DED-D136-4D07-965C-1DC6C272AC1C}"/>
              </a:ext>
            </a:extLst>
          </p:cNvPr>
          <p:cNvSpPr/>
          <p:nvPr/>
        </p:nvSpPr>
        <p:spPr>
          <a:xfrm>
            <a:off x="4394650" y="1479085"/>
            <a:ext cx="624868" cy="602643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39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D217F479-1199-4E04-9F06-9D32DE29C84E}"/>
              </a:ext>
            </a:extLst>
          </p:cNvPr>
          <p:cNvSpPr/>
          <p:nvPr/>
        </p:nvSpPr>
        <p:spPr>
          <a:xfrm>
            <a:off x="4860697" y="2259044"/>
            <a:ext cx="5594391" cy="39354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Патриотическое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8C3D62D4-1D28-48A9-90E2-F5BA9B65607E}"/>
              </a:ext>
            </a:extLst>
          </p:cNvPr>
          <p:cNvSpPr/>
          <p:nvPr/>
        </p:nvSpPr>
        <p:spPr>
          <a:xfrm>
            <a:off x="4395768" y="2154000"/>
            <a:ext cx="624868" cy="602643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41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18E75446-F29D-4C0A-A6BE-391CE69C91F1}"/>
              </a:ext>
            </a:extLst>
          </p:cNvPr>
          <p:cNvSpPr/>
          <p:nvPr/>
        </p:nvSpPr>
        <p:spPr>
          <a:xfrm>
            <a:off x="4860697" y="2936409"/>
            <a:ext cx="5594391" cy="39354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Духовно-нравственное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3CACE9F-CF03-4921-988C-235CE44ED792}"/>
              </a:ext>
            </a:extLst>
          </p:cNvPr>
          <p:cNvSpPr/>
          <p:nvPr/>
        </p:nvSpPr>
        <p:spPr>
          <a:xfrm>
            <a:off x="4394650" y="2831858"/>
            <a:ext cx="624868" cy="602643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43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FC689669-6710-459B-A3F5-91530613FB0E}"/>
              </a:ext>
            </a:extLst>
          </p:cNvPr>
          <p:cNvSpPr/>
          <p:nvPr/>
        </p:nvSpPr>
        <p:spPr>
          <a:xfrm>
            <a:off x="4860697" y="3620330"/>
            <a:ext cx="5594391" cy="39354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Эстетическое 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325EED4-7EEF-4099-986D-8928D6FFB035}"/>
              </a:ext>
            </a:extLst>
          </p:cNvPr>
          <p:cNvSpPr/>
          <p:nvPr/>
        </p:nvSpPr>
        <p:spPr>
          <a:xfrm>
            <a:off x="4394650" y="3515779"/>
            <a:ext cx="624868" cy="602643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45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DC536E5A-2EBA-490F-928F-6CD2D4391B2C}"/>
              </a:ext>
            </a:extLst>
          </p:cNvPr>
          <p:cNvSpPr/>
          <p:nvPr/>
        </p:nvSpPr>
        <p:spPr>
          <a:xfrm>
            <a:off x="4860697" y="4292533"/>
            <a:ext cx="5594391" cy="39354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Физическое 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AF4D0659-0B1A-4D36-BDE2-18683AEA2C06}"/>
              </a:ext>
            </a:extLst>
          </p:cNvPr>
          <p:cNvSpPr/>
          <p:nvPr/>
        </p:nvSpPr>
        <p:spPr>
          <a:xfrm>
            <a:off x="4394650" y="4187982"/>
            <a:ext cx="624868" cy="602643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47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FC4E0356-D2CC-4F7D-AFC8-28470D22C0ED}"/>
              </a:ext>
            </a:extLst>
          </p:cNvPr>
          <p:cNvSpPr/>
          <p:nvPr/>
        </p:nvSpPr>
        <p:spPr>
          <a:xfrm>
            <a:off x="4860697" y="4985375"/>
            <a:ext cx="5594391" cy="39354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Трудовое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E997BB2-730F-4D74-9DA0-A51E0BB53A05}"/>
              </a:ext>
            </a:extLst>
          </p:cNvPr>
          <p:cNvSpPr/>
          <p:nvPr/>
        </p:nvSpPr>
        <p:spPr>
          <a:xfrm>
            <a:off x="4394650" y="4880824"/>
            <a:ext cx="624868" cy="602643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6</a:t>
            </a:r>
          </a:p>
        </p:txBody>
      </p:sp>
      <p:sp>
        <p:nvSpPr>
          <p:cNvPr id="49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CE5C8D49-3F9E-4A46-A24B-F070F81AAF1C}"/>
              </a:ext>
            </a:extLst>
          </p:cNvPr>
          <p:cNvSpPr/>
          <p:nvPr/>
        </p:nvSpPr>
        <p:spPr>
          <a:xfrm>
            <a:off x="4860697" y="5678217"/>
            <a:ext cx="5594391" cy="39354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Экологическое 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5DC260F7-4BA2-4C45-B88E-A6FDAA446809}"/>
              </a:ext>
            </a:extLst>
          </p:cNvPr>
          <p:cNvSpPr/>
          <p:nvPr/>
        </p:nvSpPr>
        <p:spPr>
          <a:xfrm>
            <a:off x="4394650" y="5573666"/>
            <a:ext cx="624868" cy="602643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7</a:t>
            </a:r>
          </a:p>
        </p:txBody>
      </p:sp>
      <p:sp>
        <p:nvSpPr>
          <p:cNvPr id="51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2B998D4C-B600-4234-81C6-CE16373B771D}"/>
              </a:ext>
            </a:extLst>
          </p:cNvPr>
          <p:cNvSpPr/>
          <p:nvPr/>
        </p:nvSpPr>
        <p:spPr>
          <a:xfrm>
            <a:off x="4849631" y="6363650"/>
            <a:ext cx="5594391" cy="39354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D9B"/>
                </a:solidFill>
                <a:latin typeface="Trebuchet MS" panose="020B0603020202020204" pitchFamily="34" charset="0"/>
              </a:rPr>
              <a:t>Познавательное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C6C76FEF-E1BC-41A5-A925-D8C04E6ACFA9}"/>
              </a:ext>
            </a:extLst>
          </p:cNvPr>
          <p:cNvSpPr/>
          <p:nvPr/>
        </p:nvSpPr>
        <p:spPr>
          <a:xfrm>
            <a:off x="4383584" y="6259099"/>
            <a:ext cx="624868" cy="602643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3648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52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42" y="194817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99873" y="651732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FFFF00"/>
                </a:solidFill>
                <a:latin typeface="Trebuchet MS" panose="020B0603020202020204" pitchFamily="34" charset="0"/>
              </a:rPr>
              <a:t>Дни Единых Действий</a:t>
            </a:r>
            <a:endParaRPr lang="ru-RU" sz="12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4228" y="3604167"/>
            <a:ext cx="33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8 декабря - Международный день художника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675" y="6200831"/>
            <a:ext cx="3291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3 декабря - День Неизвестного солдата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E2C0C1-E369-4A6B-8E7E-707C811FB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9" y="1626095"/>
            <a:ext cx="3378873" cy="185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F4A365-F529-4E42-B6DE-23F3FB8877D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6" y="4185095"/>
            <a:ext cx="3357359" cy="1888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33FE894-FA10-4479-ACDF-1A536E5C4EB8}"/>
              </a:ext>
            </a:extLst>
          </p:cNvPr>
          <p:cNvSpPr/>
          <p:nvPr/>
        </p:nvSpPr>
        <p:spPr>
          <a:xfrm>
            <a:off x="7119463" y="6097927"/>
            <a:ext cx="3518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24 октября - Международный день школьных библиотек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856F7CF-463A-4DF8-A7A6-2BC825F1D518}"/>
              </a:ext>
            </a:extLst>
          </p:cNvPr>
          <p:cNvSpPr/>
          <p:nvPr/>
        </p:nvSpPr>
        <p:spPr>
          <a:xfrm>
            <a:off x="7518918" y="3648680"/>
            <a:ext cx="2719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25 декабря – День Матери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7491BD0-D068-44AE-8DF0-C8834B7AA4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7" b="7083"/>
          <a:stretch/>
        </p:blipFill>
        <p:spPr>
          <a:xfrm>
            <a:off x="7119462" y="1642470"/>
            <a:ext cx="3518907" cy="187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30C00BB-0526-448B-94C3-14C7D1A3885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77" y="4090452"/>
            <a:ext cx="3547492" cy="193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E95D5DF-423F-487D-BCF2-64CAD714482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5" y="2055545"/>
            <a:ext cx="2998754" cy="285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8695450-2BF5-47B2-A800-B9D0923CB252}"/>
              </a:ext>
            </a:extLst>
          </p:cNvPr>
          <p:cNvSpPr/>
          <p:nvPr/>
        </p:nvSpPr>
        <p:spPr>
          <a:xfrm>
            <a:off x="3861542" y="5059361"/>
            <a:ext cx="31298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17 сентября - 165 лет со дня рождения Константина Эдуардовича Циолковского</a:t>
            </a:r>
          </a:p>
        </p:txBody>
      </p:sp>
    </p:spTree>
    <p:extLst>
      <p:ext uri="{BB962C8B-B14F-4D97-AF65-F5344CB8AC3E}">
        <p14:creationId xmlns:p14="http://schemas.microsoft.com/office/powerpoint/2010/main" val="159881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52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42" y="194817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99873" y="651732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FFFF00"/>
                </a:solidFill>
                <a:latin typeface="Trebuchet MS" panose="020B0603020202020204" pitchFamily="34" charset="0"/>
              </a:rPr>
              <a:t>Дни Единых Действий</a:t>
            </a:r>
            <a:endParaRPr lang="ru-RU" sz="12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4228" y="3604167"/>
            <a:ext cx="33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2 февраля - 80 лет Сталинградской битве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675" y="6200831"/>
            <a:ext cx="3291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3 марта — 200 лет со дня рождения Константина Дмитриевича Ушинского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33FE894-FA10-4479-ACDF-1A536E5C4EB8}"/>
              </a:ext>
            </a:extLst>
          </p:cNvPr>
          <p:cNvSpPr/>
          <p:nvPr/>
        </p:nvSpPr>
        <p:spPr>
          <a:xfrm>
            <a:off x="7119463" y="6097927"/>
            <a:ext cx="3518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12 декабря - День Конституции Российской Федерации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856F7CF-463A-4DF8-A7A6-2BC825F1D518}"/>
              </a:ext>
            </a:extLst>
          </p:cNvPr>
          <p:cNvSpPr/>
          <p:nvPr/>
        </p:nvSpPr>
        <p:spPr>
          <a:xfrm>
            <a:off x="6991347" y="3648680"/>
            <a:ext cx="3771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27 января - День снятия блокады Ленинграда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8695450-2BF5-47B2-A800-B9D0923CB252}"/>
              </a:ext>
            </a:extLst>
          </p:cNvPr>
          <p:cNvSpPr/>
          <p:nvPr/>
        </p:nvSpPr>
        <p:spPr>
          <a:xfrm>
            <a:off x="3861540" y="5118059"/>
            <a:ext cx="3129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18 марта - День воссоединения Крыма с Россией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B19781-AB77-466F-A4DF-5E210EBBC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2" y="1596412"/>
            <a:ext cx="3428922" cy="196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E5A21F-CC31-49BD-9C69-AFF3A343C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3" y="4127387"/>
            <a:ext cx="3495672" cy="1981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405473-4EB1-417E-8B11-DEB27EAABD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25" y="1692191"/>
            <a:ext cx="2490239" cy="332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085FB9-6AFF-4648-A820-A9ABC2CF62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2"/>
          <a:stretch/>
        </p:blipFill>
        <p:spPr>
          <a:xfrm>
            <a:off x="7162837" y="1586640"/>
            <a:ext cx="3428922" cy="1981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C40006F-DB1A-46AE-A643-6FCF112F4F0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99" y="4127387"/>
            <a:ext cx="3496835" cy="196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40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>
                <a:solidFill>
                  <a:schemeClr val="bg1"/>
                </a:solidFill>
                <a:latin typeface="Trebuchet MS" panose="020B0603020202020204" pitchFamily="34" charset="0"/>
              </a:rPr>
              <a:t>Совместная реализация концепций Дней Единых Действий</a:t>
            </a:r>
            <a:endParaRPr lang="ru-RU" sz="2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163" y="1459806"/>
            <a:ext cx="712900" cy="717476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0FBB18-B3E9-4C9A-B684-AD2F6C0484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78" y="4160246"/>
            <a:ext cx="2876550" cy="215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B80BC7-1E51-4D21-86AA-37C8C0C4CE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31" y="1619046"/>
            <a:ext cx="2876550" cy="215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657183-D180-4E0A-BFCE-2031E740877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31" y="4160248"/>
            <a:ext cx="2876550" cy="2157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55137C1-38AC-4D76-B04F-81FBF42DE64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" y="1629864"/>
            <a:ext cx="3552825" cy="473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7627DD-0FC4-460C-A2F2-6A7D5E772B3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24" y="1619046"/>
            <a:ext cx="2876550" cy="215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817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99C58038-2F40-4417-9B09-4399A6EB6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63"/>
            <a:ext cx="12192000" cy="870858"/>
          </a:xfr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99C1945-4174-4214-8A7E-D0C6218D8F14}"/>
              </a:ext>
            </a:extLst>
          </p:cNvPr>
          <p:cNvSpPr txBox="1">
            <a:spLocks/>
          </p:cNvSpPr>
          <p:nvPr/>
        </p:nvSpPr>
        <p:spPr>
          <a:xfrm>
            <a:off x="199873" y="14369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dirty="0">
                <a:solidFill>
                  <a:schemeClr val="bg1"/>
                </a:solidFill>
                <a:latin typeface="Trebuchet MS" panose="020B0603020202020204" pitchFamily="34" charset="0"/>
              </a:rPr>
              <a:t>«Орлята России»</a:t>
            </a: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243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0" y="1437141"/>
            <a:ext cx="10515188" cy="51870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Главная цель развития социальной активности обучающихся связана с формированием гражданина, личности, способной полноценно жить в новом обществе и быть максимально полезным этому обществу. В программе понятие социальной активности младших школьников выступает как готовность к позитивному преобразованию социального мира, к включению младших школьников в общественную жизнь на основе общечеловеческих морально-нравственных ценностей, установок и норм жизни и включает следующие компоненты: - мотивационный; - эмоционально-смысловой; - инструментальный компонент .</a:t>
            </a: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06179-D8FA-4537-876D-17197D64A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882333"/>
            <a:ext cx="5429249" cy="2831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720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9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99873" y="651732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dirty="0">
                <a:solidFill>
                  <a:schemeClr val="bg1"/>
                </a:solidFill>
                <a:latin typeface="Trebuchet MS" panose="020B0603020202020204" pitchFamily="34" charset="0"/>
              </a:rPr>
              <a:t>Ценностные основания программы</a:t>
            </a: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3374648"/>
              </p:ext>
            </p:extLst>
          </p:nvPr>
        </p:nvGraphicFramePr>
        <p:xfrm>
          <a:off x="1206302" y="1769316"/>
          <a:ext cx="9115425" cy="499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0363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686</Words>
  <Application>Microsoft Office PowerPoint</Application>
  <PresentationFormat>Широкоэкранный</PresentationFormat>
  <Paragraphs>86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Trebuchet MS</vt:lpstr>
      <vt:lpstr>Тема Office</vt:lpstr>
      <vt:lpstr>Августовское совещание работников образования Октябрьского района</vt:lpstr>
      <vt:lpstr>Августовское совещание работников образования Октябрьского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Ботова Анна Викторовна</dc:creator>
  <cp:lastModifiedBy>Ольга М. Федоренко</cp:lastModifiedBy>
  <cp:revision>129</cp:revision>
  <cp:lastPrinted>2023-07-12T12:50:19Z</cp:lastPrinted>
  <dcterms:created xsi:type="dcterms:W3CDTF">2023-03-23T08:12:55Z</dcterms:created>
  <dcterms:modified xsi:type="dcterms:W3CDTF">2023-08-21T05:34:54Z</dcterms:modified>
</cp:coreProperties>
</file>